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21" r:id="rId2"/>
    <p:sldId id="256" r:id="rId3"/>
    <p:sldId id="259" r:id="rId4"/>
    <p:sldId id="322" r:id="rId5"/>
    <p:sldId id="260" r:id="rId6"/>
    <p:sldId id="268" r:id="rId7"/>
    <p:sldId id="267" r:id="rId8"/>
    <p:sldId id="264" r:id="rId9"/>
    <p:sldId id="261" r:id="rId10"/>
    <p:sldId id="266" r:id="rId11"/>
    <p:sldId id="263" r:id="rId12"/>
    <p:sldId id="258" r:id="rId13"/>
    <p:sldId id="262" r:id="rId14"/>
    <p:sldId id="3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F2C8E0-EDAF-4714-85FD-E9A4CB35A2ED}" v="18" dt="2024-09-23T15:08:37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66784" autoAdjust="0"/>
  </p:normalViewPr>
  <p:slideViewPr>
    <p:cSldViewPr snapToGrid="0" showGuides="1">
      <p:cViewPr varScale="1">
        <p:scale>
          <a:sx n="59" d="100"/>
          <a:sy n="59" d="100"/>
        </p:scale>
        <p:origin x="149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F96BE-7525-4288-8761-35ADA968941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C3D64-611D-4295-B99A-3A76EC228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Ottawa airport has a lounge named Aspire Lounge.  I thought that was interesting, this session is not about that lounge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C3D64-611D-4295-B99A-3A76EC2281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9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people here have tried to </a:t>
            </a:r>
            <a:r>
              <a:rPr lang="en-US" b="1" dirty="0"/>
              <a:t>debug a distributed application</a:t>
            </a:r>
            <a:r>
              <a:rPr lang="en-US" dirty="0"/>
              <a:t>?</a:t>
            </a:r>
          </a:p>
          <a:p>
            <a:r>
              <a:rPr lang="en-US" dirty="0"/>
              <a:t>Local configuration without affecting other environments or leaking secrets</a:t>
            </a:r>
          </a:p>
          <a:p>
            <a:r>
              <a:rPr lang="en-US" b="1" dirty="0"/>
              <a:t>Connection strings, </a:t>
            </a:r>
            <a:r>
              <a:rPr lang="en-US" b="1" dirty="0" err="1"/>
              <a:t>hostnames+ports</a:t>
            </a:r>
            <a:r>
              <a:rPr lang="en-US" dirty="0"/>
              <a:t>, etc.</a:t>
            </a:r>
          </a:p>
          <a:p>
            <a:r>
              <a:rPr lang="en-US" dirty="0"/>
              <a:t>Execution of all the projects and debugging?</a:t>
            </a:r>
          </a:p>
          <a:p>
            <a:r>
              <a:rPr lang="en-US" dirty="0"/>
              <a:t>It squarely addresses the ability of developers to quickly and reliably local orchestrate a distributed system with minimal fuss.</a:t>
            </a:r>
          </a:p>
          <a:p>
            <a:r>
              <a:rPr lang="en-US" b="1" dirty="0"/>
              <a:t>Observability</a:t>
            </a:r>
            <a:r>
              <a:rPr lang="en-US" dirty="0"/>
              <a:t>: open telemetry</a:t>
            </a:r>
          </a:p>
          <a:p>
            <a:r>
              <a:rPr lang="en-US" b="1" dirty="0"/>
              <a:t>Resiliency</a:t>
            </a:r>
            <a:r>
              <a:rPr lang="en-US" dirty="0"/>
              <a:t>: Polly, etc.</a:t>
            </a:r>
          </a:p>
          <a:p>
            <a:r>
              <a:rPr lang="en-US" b="1" dirty="0"/>
              <a:t>Scalability</a:t>
            </a:r>
            <a:r>
              <a:rPr lang="en-US" dirty="0"/>
              <a:t>: supporting cloud</a:t>
            </a:r>
          </a:p>
          <a:p>
            <a:r>
              <a:rPr lang="en-US" b="1" dirty="0"/>
              <a:t>Manageability</a:t>
            </a:r>
            <a:r>
              <a:rPr lang="en-US" dirty="0"/>
              <a:t>: Manage resources: containers, executables, cloud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C3D64-611D-4295-B99A-3A76EC2281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43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Aspire Starter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AppHost.Program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DistributedApplication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AddRedis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(cache)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AddProject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AddProject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(frontend)</a:t>
            </a:r>
          </a:p>
          <a:p>
            <a:r>
              <a:rPr lang="en-US" dirty="0" err="1"/>
              <a:t>Web.Program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builder.AddServiceDefaults</a:t>
            </a:r>
            <a:r>
              <a:rPr lang="en-US" dirty="0"/>
              <a:t>()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Builder.AddRedisOutputCache</a:t>
            </a:r>
            <a:r>
              <a:rPr lang="en-US" dirty="0"/>
              <a:t> (adds </a:t>
            </a:r>
            <a:r>
              <a:rPr lang="en-US" dirty="0" err="1"/>
              <a:t>Redis.IConnectionMultiplexer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AddHttpClient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using name used in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AppHost.Program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171450" indent="-171450">
              <a:buFontTx/>
              <a:buChar char="-"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app.MapDefaultEndpoints</a:t>
            </a:r>
            <a:endParaRPr lang="en-US" dirty="0"/>
          </a:p>
          <a:p>
            <a:r>
              <a:rPr lang="en-US" dirty="0" err="1"/>
              <a:t>ApiService.Program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builder.AddServiceDefaults</a:t>
            </a:r>
            <a:r>
              <a:rPr lang="en-US" dirty="0"/>
              <a:t>()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app.MapDefaultEndpoints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  <a:endParaRPr lang="en-US" dirty="0"/>
          </a:p>
          <a:p>
            <a:endParaRPr lang="en-US" dirty="0"/>
          </a:p>
          <a:p>
            <a:r>
              <a:rPr lang="en-US" dirty="0"/>
              <a:t>F5</a:t>
            </a:r>
          </a:p>
          <a:p>
            <a:r>
              <a:rPr lang="en-US" dirty="0"/>
              <a:t>- Goto web page, show trace</a:t>
            </a:r>
          </a:p>
          <a:p>
            <a:r>
              <a:rPr lang="en-US" dirty="0"/>
              <a:t>- Go to health </a:t>
            </a:r>
            <a:r>
              <a:rPr lang="en-US" dirty="0" err="1"/>
              <a:t>endpoing</a:t>
            </a:r>
            <a:r>
              <a:rPr lang="en-US" dirty="0"/>
              <a:t> for web and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Deploy via cli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azd</a:t>
            </a:r>
            <a:r>
              <a:rPr lang="en-US" dirty="0"/>
              <a:t> auth login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azd</a:t>
            </a:r>
            <a:r>
              <a:rPr lang="en-US" dirty="0"/>
              <a:t> up</a:t>
            </a:r>
          </a:p>
          <a:p>
            <a:pPr marL="171450" indent="-171450">
              <a:buFontTx/>
              <a:buChar char="-"/>
            </a:pPr>
            <a:r>
              <a:rPr lang="en-US" dirty="0"/>
              <a:t>Go to portal.azure.com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Go to resource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Go to </a:t>
            </a:r>
            <a:r>
              <a:rPr lang="en-US" dirty="0" err="1"/>
              <a:t>webfrontend</a:t>
            </a:r>
            <a:r>
              <a:rPr lang="en-US" dirty="0"/>
              <a:t> resource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application </a:t>
            </a:r>
            <a:r>
              <a:rPr lang="en-US" dirty="0" err="1"/>
              <a:t>url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.NET Aspire Dashboard (Open Dashboard)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 err="1"/>
              <a:t>az</a:t>
            </a:r>
            <a:r>
              <a:rPr lang="en-US" b="1" dirty="0"/>
              <a:t> group delete --name </a:t>
            </a:r>
            <a:r>
              <a:rPr lang="en-US" b="1" dirty="0" err="1"/>
              <a:t>rg-rg-TempAspire</a:t>
            </a:r>
            <a:endParaRPr lang="en-US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Open new other solution with </a:t>
            </a:r>
            <a:r>
              <a:rPr lang="en-US" dirty="0" err="1"/>
              <a:t>postgresql</a:t>
            </a:r>
            <a:r>
              <a:rPr lang="en-US" dirty="0"/>
              <a:t> and show integrations (</a:t>
            </a:r>
            <a:r>
              <a:rPr lang="en-US" dirty="0" err="1"/>
              <a:t>posgresql</a:t>
            </a:r>
            <a:r>
              <a:rPr lang="en-US" dirty="0"/>
              <a:t>, etc.).</a:t>
            </a:r>
          </a:p>
          <a:p>
            <a:endParaRPr lang="en-US" dirty="0"/>
          </a:p>
          <a:p>
            <a:r>
              <a:rPr lang="en-US" dirty="0"/>
              <a:t>Integrations: cache, API, frontend</a:t>
            </a:r>
          </a:p>
          <a:p>
            <a:r>
              <a:rPr lang="en-US" dirty="0"/>
              <a:t>Integrations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C3D64-611D-4295-B99A-3A76EC2281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1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not production ready. I have yet to work in an environment where a distributed application is deployed all at once and based entirely on a single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C3D64-611D-4295-B99A-3A76EC2281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B71E-9A12-9A75-ACE1-378F8FD38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923F2-4874-7B70-C569-B3FDFDA02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B28C3-4307-69B8-B307-A004C844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04F15-E93E-9117-66CF-2D786709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4921A-A01E-B29F-294B-0243C997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1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D9DB-EB59-DE9C-FF62-750F0773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05CC9-D590-7ADA-E703-F18DADF0B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FA3B1-71DC-E80D-0428-E8CECF022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01A7F-711C-94CF-AE88-9CD7B2074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22C28-CF33-56BB-3835-7C90B262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7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47C4A-3E39-0EA3-9975-3A7A6E98D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3730C-584E-E6A5-8C94-8A50E5254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B925-7348-8694-ED2E-D23C5909F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64B56-C2C3-463C-5B80-A37AC71D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416B-38FD-3C3E-076F-B2420F6B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1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8BEF-10B4-B490-E512-97260F44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E2B9-E5C6-E821-8757-EA952AC1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B1AA7-1C7F-430E-2EE2-8CE880FA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A98AD-D88B-0276-8841-FC155354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2913C-4DE6-BDA3-7115-8BB3A565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4225-6A2B-29C3-7C65-522AD7C5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D0A17-52B4-A02B-E191-3612728E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5D51E-B26F-21E2-2017-9F636576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CD7F-6585-CE50-57CE-1B7DE8F0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A7B89-4E47-DEC5-A186-533E7EAEC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6427-1105-49A1-1A87-8E15BA8C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D1AD5-5260-4E89-5072-DC8CF4E7D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8CFAF-BE8E-C24E-EEBE-A8C789950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63DB8-9597-9AEC-CCC4-3458CD5C5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BF276-DB44-4B5A-5124-26A64C97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C7AC5-2D8E-4B00-E376-67D67F39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D591-2DBC-AFE5-2F21-6A24EA6F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3A470-20E7-6AF4-B2EE-B7F67FF17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66210-9FF1-A5DE-2307-759FA27AE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EA768-1082-5F8A-B1D5-9004BC220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F0CC6-F912-6D5C-590B-E80A37C82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48FA1-413B-9774-F0B6-38D984C61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8EF16-3AC6-0974-2336-536FC19AB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CDE23-C0C6-3B60-8A8C-D815DD35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8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68F1-CBBB-E847-E04D-5197E5FA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8A7B6C-A15B-31F3-ACC3-EE2C839E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B5694-BB15-2B38-4D4E-6653D9C2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9734A-AA42-8249-8642-A8BE8821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4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2EFEB-0998-5F2B-56A4-612F172C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6675D-850C-D161-E563-499870E7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35BF5-D49E-FEB3-5DA9-CF267C1F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3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B7CE-A41D-51EB-7957-FFA960F6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9098-DF15-EE1A-5298-2F0A1A2C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E51D6-45CF-A9A3-B492-2FEE9AE3F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DF94F-F9B9-BCF8-9715-48833699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D31A8-4676-9BC6-C16F-D075C4C3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E911-B0B7-A9C8-0E77-F4C61824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6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9750-23FF-7923-948C-BEDA8AA7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5B0FA-38E2-F626-D842-46D82A751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FABEF-A317-446B-86F6-62532E23B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9D360-C3A6-94CD-676B-2380B624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21EA4-B447-2783-9069-BFB6AE21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44E1-268D-C8DC-01A6-98256022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903D-C99D-AAC9-A669-FF536ADD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EC412-740F-51D7-F3A8-3D567E61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6D9F-80D9-774A-845F-149FDC863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41AD1-AE34-4A57-9062-BD78CB8E2EDB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5028A-C6F1-A14E-98CD-D32DCEC6E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EE79-D3EA-3B42-55A9-ABDA92212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2F7D2A-F2C9-48D0-B94A-E009665E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5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8479-B93A-E175-F24D-42A3018F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.NET Aspire</a:t>
            </a:r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204E41DE-FB28-40C1-0A54-96FF31538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44" y="1825625"/>
            <a:ext cx="4588312" cy="4351338"/>
          </a:xfrm>
        </p:spPr>
      </p:pic>
    </p:spTree>
    <p:extLst>
      <p:ext uri="{BB962C8B-B14F-4D97-AF65-F5344CB8AC3E}">
        <p14:creationId xmlns:p14="http://schemas.microsoft.com/office/powerpoint/2010/main" val="300286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44FA-BEDC-52FC-284F-923B3DB7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32DC-E969-4187-16DB-340B86D1F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implicit explicit</a:t>
            </a:r>
          </a:p>
        </p:txBody>
      </p:sp>
    </p:spTree>
    <p:extLst>
      <p:ext uri="{BB962C8B-B14F-4D97-AF65-F5344CB8AC3E}">
        <p14:creationId xmlns:p14="http://schemas.microsoft.com/office/powerpoint/2010/main" val="14409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FC57-4F00-E88D-A92E-A1C2434F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Criticisms/Caveats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1D4D-16CD-DAEC-3122-77FA2751B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only?</a:t>
            </a:r>
          </a:p>
          <a:p>
            <a:r>
              <a:rPr lang="en-US" dirty="0"/>
              <a:t>Visual Studio Only?</a:t>
            </a:r>
          </a:p>
          <a:p>
            <a:r>
              <a:rPr lang="en-US" dirty="0"/>
              <a:t>Azure only?</a:t>
            </a:r>
          </a:p>
          <a:p>
            <a:r>
              <a:rPr lang="en-US" dirty="0"/>
              <a:t>Single Visual Studio solution</a:t>
            </a:r>
          </a:p>
          <a:p>
            <a:r>
              <a:rPr lang="en-US" dirty="0" err="1">
                <a:latin typeface="Consolas" panose="020B0609020204030204" pitchFamily="49" charset="0"/>
              </a:rPr>
              <a:t>azd</a:t>
            </a:r>
            <a:r>
              <a:rPr lang="en-US" dirty="0">
                <a:latin typeface="Consolas" panose="020B0609020204030204" pitchFamily="49" charset="0"/>
              </a:rPr>
              <a:t> up</a:t>
            </a:r>
            <a:r>
              <a:rPr lang="en-US" dirty="0"/>
              <a:t>, single bicep file (not a DevOps pipeline, stage, etc.</a:t>
            </a:r>
          </a:p>
          <a:p>
            <a:r>
              <a:rPr lang="en-US" dirty="0"/>
              <a:t>Dashboard storage is in-memory only</a:t>
            </a:r>
          </a:p>
        </p:txBody>
      </p:sp>
    </p:spTree>
    <p:extLst>
      <p:ext uri="{BB962C8B-B14F-4D97-AF65-F5344CB8AC3E}">
        <p14:creationId xmlns:p14="http://schemas.microsoft.com/office/powerpoint/2010/main" val="283685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765B-9CED-5EFD-85C6-720D9C0F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think Aspire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DFE0E-11BD-860E-B17A-F04BA282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6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68BC-21B5-122A-2ABF-7C6A3434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662A-69D8-EA1D-E69E-EEC7BB20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Ready?</a:t>
            </a:r>
          </a:p>
          <a:p>
            <a:r>
              <a:rPr lang="en-US" dirty="0"/>
              <a:t>Distributed Monolith?</a:t>
            </a:r>
          </a:p>
        </p:txBody>
      </p:sp>
    </p:spTree>
    <p:extLst>
      <p:ext uri="{BB962C8B-B14F-4D97-AF65-F5344CB8AC3E}">
        <p14:creationId xmlns:p14="http://schemas.microsoft.com/office/powerpoint/2010/main" val="128675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86DF-E76C-34F0-0DC6-A65730B3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Ritchie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1189-108C-67BC-8FA9-33843342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8640" indent="0">
              <a:buNone/>
            </a:pPr>
            <a:r>
              <a:rPr lang="en-US" sz="3600" dirty="0"/>
              <a:t>@peteraritchie</a:t>
            </a:r>
          </a:p>
          <a:p>
            <a:pPr marL="548640" indent="0">
              <a:buNone/>
            </a:pPr>
            <a:r>
              <a:rPr lang="en-US" sz="3600" dirty="0"/>
              <a:t>/in/peteraritchie</a:t>
            </a:r>
          </a:p>
          <a:p>
            <a:pPr marL="548640" indent="0">
              <a:buNone/>
            </a:pPr>
            <a:r>
              <a:rPr lang="en-US" sz="3600" dirty="0"/>
              <a:t>peteraritchie</a:t>
            </a:r>
          </a:p>
          <a:p>
            <a:pPr marL="548640" indent="0">
              <a:buNone/>
            </a:pPr>
            <a:r>
              <a:rPr lang="en-US" sz="3600" dirty="0"/>
              <a:t>peter@peterritchie.com</a:t>
            </a:r>
          </a:p>
          <a:p>
            <a:pPr marL="548640" indent="0">
              <a:buNone/>
            </a:pPr>
            <a:r>
              <a:rPr lang="en-US" sz="3600" b="1" dirty="0"/>
              <a:t>Resources</a:t>
            </a:r>
            <a:r>
              <a:rPr lang="en-US" sz="3600" dirty="0"/>
              <a:t>:</a:t>
            </a:r>
          </a:p>
          <a:p>
            <a:pPr marL="1120140" indent="-571500"/>
            <a:r>
              <a:rPr lang="en-US" sz="3600" dirty="0"/>
              <a:t>theurlist.com/</a:t>
            </a:r>
            <a:r>
              <a:rPr lang="en-US" sz="3600" dirty="0" err="1"/>
              <a:t>prdc</a:t>
            </a:r>
            <a:r>
              <a:rPr lang="en-US" sz="3600" dirty="0"/>
              <a:t>-</a:t>
            </a:r>
            <a:r>
              <a:rPr lang="en-US" sz="3600" dirty="0" err="1"/>
              <a:t>ywg</a:t>
            </a:r>
            <a:r>
              <a:rPr lang="en-US" sz="3600" dirty="0"/>
              <a:t>-aspire</a:t>
            </a:r>
          </a:p>
          <a:p>
            <a:pPr marL="1120140" indent="-571500"/>
            <a:r>
              <a:rPr lang="en-US" sz="3600" dirty="0"/>
              <a:t>aspireify.net</a:t>
            </a:r>
            <a:endParaRPr lang="en-US" sz="3600" dirty="0">
              <a:solidFill>
                <a:schemeClr val="tx2">
                  <a:lumMod val="75000"/>
                  <a:lumOff val="25000"/>
                </a:schemeClr>
              </a:solidFill>
              <a:latin typeface="Ink Free" panose="03080402000500000000" pitchFamily="66" charset="0"/>
            </a:endParaRPr>
          </a:p>
        </p:txBody>
      </p:sp>
      <p:pic>
        <p:nvPicPr>
          <p:cNvPr id="1026" name="Picture 2" descr="X Logo - Free Vectors &amp; PSDs to Download">
            <a:extLst>
              <a:ext uri="{FF2B5EF4-FFF2-40B4-BE49-F238E27FC236}">
                <a16:creationId xmlns:a16="http://schemas.microsoft.com/office/drawing/2014/main" id="{8B73C840-1D31-8304-421F-059042B1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1825625"/>
            <a:ext cx="551400" cy="5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F6AD9-5929-140D-76CC-8828198C3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0464"/>
            <a:ext cx="551400" cy="5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Logo - Free social media icons">
            <a:extLst>
              <a:ext uri="{FF2B5EF4-FFF2-40B4-BE49-F238E27FC236}">
                <a16:creationId xmlns:a16="http://schemas.microsoft.com/office/drawing/2014/main" id="{D3D686BF-7F74-E75E-DDE5-734A1ECC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4" y="3034678"/>
            <a:ext cx="551400" cy="5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25278-67FA-A0E8-1A31-61F1C4A7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46" y="3688580"/>
            <a:ext cx="560438" cy="5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0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B54A-8F29-1C8F-3696-BF2E941CC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.NET Aspire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940A8-C57D-AF14-DDB3-7B4639738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Ritchie</a:t>
            </a:r>
          </a:p>
          <a:p>
            <a:r>
              <a:rPr lang="en-US" dirty="0"/>
              <a:t>Prairie </a:t>
            </a:r>
            <a:r>
              <a:rPr lang="en-US" dirty="0" err="1"/>
              <a:t>DevCon</a:t>
            </a:r>
            <a:r>
              <a:rPr lang="en-US" dirty="0"/>
              <a:t> (</a:t>
            </a:r>
            <a:r>
              <a:rPr lang="en-US" dirty="0" err="1"/>
              <a:t>PrDC</a:t>
            </a:r>
            <a:r>
              <a:rPr lang="en-US" dirty="0"/>
              <a:t>) Winnipeg 2024</a:t>
            </a:r>
          </a:p>
        </p:txBody>
      </p:sp>
    </p:spTree>
    <p:extLst>
      <p:ext uri="{BB962C8B-B14F-4D97-AF65-F5344CB8AC3E}">
        <p14:creationId xmlns:p14="http://schemas.microsoft.com/office/powerpoint/2010/main" val="419910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6663-9214-E55A-D721-80CF0730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 Ritchie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0609B-FC47-B823-02E8-3A7C12918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From National Capital Region</a:t>
            </a:r>
          </a:p>
          <a:p>
            <a:r>
              <a:rPr lang="en-US" sz="3200" dirty="0"/>
              <a:t>3 decades of delivering software</a:t>
            </a:r>
          </a:p>
          <a:p>
            <a:r>
              <a:rPr lang="en-US" sz="3200" dirty="0"/>
              <a:t>Thirteen-time Microsoft MVP, developer technologies</a:t>
            </a:r>
          </a:p>
          <a:p>
            <a:r>
              <a:rPr lang="en-US" sz="3200" dirty="0"/>
              <a:t>Independent Consultant</a:t>
            </a:r>
          </a:p>
          <a:p>
            <a:r>
              <a:rPr lang="en-US" sz="3200" dirty="0"/>
              <a:t>Speaker, Blogger, Author, Open-Source Contributor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915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24B4-68EA-42F9-D613-337E3F83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9789-D224-6C0A-6683-511B69422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0DC33-EB92-E497-5B93-946C7AFEA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14" y="681037"/>
            <a:ext cx="7632971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530F-DD91-CA1F-DCA3-A06615A63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.NET Aspire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5D68-A7FD-C95B-8E16-11007FE92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Developer inner loop</a:t>
            </a:r>
          </a:p>
          <a:p>
            <a:pPr lvl="1"/>
            <a:r>
              <a:rPr lang="en-US" sz="2800" dirty="0"/>
              <a:t>Configure, execute, orchestrate, and debug distributed systems locally</a:t>
            </a:r>
          </a:p>
          <a:p>
            <a:r>
              <a:rPr lang="en-US" sz="3200" dirty="0"/>
              <a:t>One-click start</a:t>
            </a:r>
          </a:p>
          <a:p>
            <a:r>
              <a:rPr lang="en-US" sz="3200" dirty="0"/>
              <a:t>Local orchestration</a:t>
            </a:r>
          </a:p>
          <a:p>
            <a:r>
              <a:rPr lang="en-US" sz="3200" dirty="0"/>
              <a:t>Service discovery</a:t>
            </a:r>
          </a:p>
          <a:p>
            <a:r>
              <a:rPr lang="en-US" sz="3200" dirty="0"/>
              <a:t>Cloud-Native:</a:t>
            </a:r>
          </a:p>
          <a:p>
            <a:pPr lvl="1"/>
            <a:r>
              <a:rPr lang="en-US" sz="2800" dirty="0"/>
              <a:t>Observability, Resiliency, Scalability, Manageability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287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1A5B-9735-B530-4A34-BAC321BB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804B4-1299-29A2-E48B-59298EF5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.NET 8+</a:t>
            </a:r>
          </a:p>
          <a:p>
            <a:r>
              <a:rPr lang="en-US" sz="3200" dirty="0"/>
              <a:t>Docker Desktop or </a:t>
            </a:r>
            <a:r>
              <a:rPr lang="en-US" sz="3200" dirty="0" err="1"/>
              <a:t>Podman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091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ADB8C-F60F-DFE5-B730-CA2DB63531A1}"/>
              </a:ext>
            </a:extLst>
          </p:cNvPr>
          <p:cNvSpPr txBox="1"/>
          <p:nvPr/>
        </p:nvSpPr>
        <p:spPr>
          <a:xfrm>
            <a:off x="1254868" y="2319463"/>
            <a:ext cx="9682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“.NET Aspire is to docker-compose as TypeScript is to JavaScript”</a:t>
            </a:r>
          </a:p>
        </p:txBody>
      </p:sp>
    </p:spTree>
    <p:extLst>
      <p:ext uri="{BB962C8B-B14F-4D97-AF65-F5344CB8AC3E}">
        <p14:creationId xmlns:p14="http://schemas.microsoft.com/office/powerpoint/2010/main" val="277804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7CA2-2AD1-A881-A382-F216944D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2B87E-52C0-C811-CD0B-C8445C2D6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6E3C-6367-07DD-AA25-5FF556F6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48E9A-0F78-4332-4959-55AE6F3DE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53665-564E-6FF7-F4F6-DA607C33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51" y="1526020"/>
            <a:ext cx="9909250" cy="3694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B66C2-6180-B7CD-F10F-5F88AF41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51" y="1526020"/>
            <a:ext cx="5791200" cy="468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73EF1E-E7EE-FF6C-2E65-61BE6D0B8975}"/>
              </a:ext>
            </a:extLst>
          </p:cNvPr>
          <p:cNvSpPr txBox="1"/>
          <p:nvPr/>
        </p:nvSpPr>
        <p:spPr>
          <a:xfrm>
            <a:off x="2238989" y="3173669"/>
            <a:ext cx="7767524" cy="12162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docker run -d docker.io/library/redis:7.2 `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--</a:t>
            </a:r>
            <a:r>
              <a:rPr lang="en-US" sz="2400" dirty="0" err="1">
                <a:latin typeface="Consolas" panose="020B0609020204030204" pitchFamily="49" charset="0"/>
              </a:rPr>
              <a:t>workdir</a:t>
            </a:r>
            <a:r>
              <a:rPr lang="en-US" sz="2400" dirty="0">
                <a:latin typeface="Consolas" panose="020B0609020204030204" pitchFamily="49" charset="0"/>
              </a:rPr>
              <a:t>=/data --volume=/data `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--restart=no -p 127.0.0.1:6379 `</a:t>
            </a:r>
          </a:p>
        </p:txBody>
      </p:sp>
    </p:spTree>
    <p:extLst>
      <p:ext uri="{BB962C8B-B14F-4D97-AF65-F5344CB8AC3E}">
        <p14:creationId xmlns:p14="http://schemas.microsoft.com/office/powerpoint/2010/main" val="208562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500</Words>
  <Application>Microsoft Office PowerPoint</Application>
  <PresentationFormat>Widescreen</PresentationFormat>
  <Paragraphs>99</Paragraphs>
  <Slides>14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Cascadia Mono</vt:lpstr>
      <vt:lpstr>Consolas</vt:lpstr>
      <vt:lpstr>Ink Free</vt:lpstr>
      <vt:lpstr>Office Theme</vt:lpstr>
      <vt:lpstr>Introduction to .NET Aspire</vt:lpstr>
      <vt:lpstr>Introduction to .NET Aspire</vt:lpstr>
      <vt:lpstr>Peter Ritchie</vt:lpstr>
      <vt:lpstr>PowerPoint Presentation</vt:lpstr>
      <vt:lpstr>Motivation of .NET Aspire</vt:lpstr>
      <vt:lpstr>Requirements</vt:lpstr>
      <vt:lpstr>PowerPoint Presentation</vt:lpstr>
      <vt:lpstr>Demo</vt:lpstr>
      <vt:lpstr>Docker Compose?</vt:lpstr>
      <vt:lpstr>Principles</vt:lpstr>
      <vt:lpstr>Criticisms/Caveats</vt:lpstr>
      <vt:lpstr>Why I think Aspire matters</vt:lpstr>
      <vt:lpstr>Summary</vt:lpstr>
      <vt:lpstr>Peter Ritchie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Ritchie</dc:creator>
  <cp:lastModifiedBy>Peter Ritchie</cp:lastModifiedBy>
  <cp:revision>2</cp:revision>
  <dcterms:created xsi:type="dcterms:W3CDTF">2024-07-27T16:21:35Z</dcterms:created>
  <dcterms:modified xsi:type="dcterms:W3CDTF">2024-09-23T15:15:23Z</dcterms:modified>
</cp:coreProperties>
</file>